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82" r:id="rId3"/>
    <p:sldId id="283" r:id="rId4"/>
    <p:sldId id="285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Takprosjektet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18" y="2028305"/>
            <a:ext cx="3938357" cy="3834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019" y="2028306"/>
            <a:ext cx="5114522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A. Hansen Gruppen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15" y="2071158"/>
            <a:ext cx="11423792" cy="3249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434" y="194046"/>
            <a:ext cx="3402673" cy="14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3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90154"/>
            <a:ext cx="4468599" cy="61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5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elskap\052\TEKNISK\Rehab\052-16-002_Takomlegging 2016\6.Bilder,kart, tegninger\Tak med kaldt loftsr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44525"/>
            <a:ext cx="5188787" cy="68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5954089" y="44524"/>
            <a:ext cx="2594394" cy="3168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55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elskap\052\TEKNISK\Rehab\052-16-002_Takomlegging 2016\6.Bilder,kart, tegninger\IMG_3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8640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Selskap\052\TEKNISK\Rehab\052-16-002_Takomlegging 2016\6.Bilder,kart, tegninger\IMG_3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3212976"/>
            <a:ext cx="4722701" cy="35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9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byggforsk.no/Image/Display/16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620689"/>
            <a:ext cx="62388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7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byggforsk.no/Image/Display/16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764704"/>
            <a:ext cx="64579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7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495600" y="865467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err="1"/>
              <a:t>Zanda</a:t>
            </a:r>
            <a:r>
              <a:rPr lang="nb-NO" b="1" dirty="0"/>
              <a:t> Arktis (fra leverandørens hjemmeside)</a:t>
            </a:r>
          </a:p>
          <a:p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Holder på snøen opp til 35° takvinkel - du slipper snøfangere (SINTEF)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Bevarer sitt vakre utseende lenger enn noen annen betongtakstein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Harmonerer med norske byggetradisjoner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Norges sterkeste takstein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30 års garanti på frostbestandighet, styrke og tetthet. </a:t>
            </a:r>
          </a:p>
        </p:txBody>
      </p:sp>
      <p:pic>
        <p:nvPicPr>
          <p:cNvPr id="3076" name="Picture 4" descr="Zanda Arktis Svart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2896791"/>
            <a:ext cx="2775373" cy="346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390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53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Takprosjektet</vt:lpstr>
      <vt:lpstr>A. Hansen Gruppen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Storebrand 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Årsmøte Søndre Rød Huseierforening</dc:title>
  <dc:creator>Aasen, Frode</dc:creator>
  <cp:lastModifiedBy>Aasen, Frode</cp:lastModifiedBy>
  <cp:revision>37</cp:revision>
  <dcterms:created xsi:type="dcterms:W3CDTF">2017-04-03T19:24:36Z</dcterms:created>
  <dcterms:modified xsi:type="dcterms:W3CDTF">2017-04-06T20:17:56Z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1113899621</vt:i4>
  </property>
  <property fmtid="{D5CDD505-2E9C-101B-9397-08002B2CF9AE}" pid="3" name="_NewReviewCycle">
    <vt:lpwstr/>
  </property>
  <property fmtid="{D5CDD505-2E9C-101B-9397-08002B2CF9AE}" pid="4" name="_EmailSubject">
    <vt:lpwstr>Årsmøte</vt:lpwstr>
  </property>
  <property fmtid="{D5CDD505-2E9C-101B-9397-08002B2CF9AE}" pid="5" name="_AuthorEmail">
    <vt:lpwstr>Frode.Aasen@storebrand.com</vt:lpwstr>
  </property>
  <property fmtid="{D5CDD505-2E9C-101B-9397-08002B2CF9AE}" pid="6" name="_AuthorEmailDisplayName">
    <vt:lpwstr>Aasen, Frode</vt:lpwstr>
  </property>
</Properties>
</file>